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JltfcgqD08" TargetMode="External"/><Relationship Id="rId2" Type="http://schemas.openxmlformats.org/officeDocument/2006/relationships/hyperlink" Target="https://www.youtube.com/watch?v=uSf_TKmSyas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2"/>
              </a:rPr>
              <a:t>A Guide to Hammer Types – YouTube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3"/>
              </a:rPr>
              <a:t>Types of Hammer &amp; Their Uses | Which Hammer When You Need (youtube.com)</a:t>
            </a:r>
            <a:endParaRPr lang="ar-AE" sz="2400" b="1" dirty="0"/>
          </a:p>
          <a:p>
            <a:pPr marL="342900" indent="-342900" algn="ctr">
              <a:buFont typeface="Arial"/>
              <a:buChar char="•"/>
            </a:pPr>
            <a:endParaRPr lang="en-GB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521975" y="926716"/>
            <a:ext cx="9056724" cy="5967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الرابع: عرض فيديو لأنواع المطارق الحديدية والبلاستيكية: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51</cp:revision>
  <dcterms:created xsi:type="dcterms:W3CDTF">2023-05-01T10:02:06Z</dcterms:created>
  <dcterms:modified xsi:type="dcterms:W3CDTF">2024-03-31T10:34:47Z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